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74" r:id="rId4"/>
    <p:sldId id="273" r:id="rId5"/>
    <p:sldId id="27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35726-7D3C-4EBE-BBAA-414D8C07725D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B8FFF-7F83-4CDD-A784-1D601CC65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6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5283E7-7FA8-477C-8CA8-8406BA8B3E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447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0A3D9-909D-FCEA-C749-E42532F94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88CB16-A02C-97AA-512A-E3C548633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D937CC-51CD-60F8-3221-C2931D6AE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AF2F2-5651-452A-9853-6A6262CC8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345CC-108D-FE60-286E-CAE45C27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BBD865-16F7-A95F-FA0E-4FA34DD2A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81CCD4-05DD-C666-43E7-B9F53D054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283BD8-8EB1-73B8-3B80-0BEA5D40C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83BD8A-C860-6F74-F8F8-FE3A7390E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8FDBA2-6703-45E7-8EC8-3E0B19E6A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9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942BE94-EDA4-F8D5-CB67-1CE61A09C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DA3D6F5-8153-E6C5-B6BD-A836AC97F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5E0636-860E-FF8B-88FA-E01D7CF0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E2B813-DFDA-03A3-5C5B-B3AE36BF9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ECAF10-71F8-F15C-96DD-8B390A328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7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5E1E6D-3D5D-3D96-0138-557B9118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7E35D4-2D9E-73B5-0CB6-CA562A326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FD5A5F-9BE1-B791-37C1-F382F7F9A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9C9A23-F23B-B260-2CAC-BFE00C84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A8A344-0635-3794-07A0-54B484CD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6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D8EBE8-27EF-97A1-F33B-27E27EDC0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EAA856-63BE-6A86-0076-8A92E2E60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F512E2-5415-D702-668B-9E35A86C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AE4B9A-8033-3E95-A525-A09B70E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305F05-A870-7F53-E167-3187CD32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21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0B6B0E-4854-5D22-3DFA-34365828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B9DCDE-D6D4-C288-7B47-4E6221A99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52B6F5-5DA8-FDE7-8E2A-B6A8D7EB3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37954D-5D28-470B-FF6A-982ABC6CA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077BDD-5DA1-4151-6907-236ECAE4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41BB76-A680-DE3A-6796-22C16E93B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5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66086-1C0A-9395-7FE8-9CA4CD384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1A21AB-2314-6AA9-CA15-65CE58FD3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8893B3-4566-C0A9-DB8E-0B2F8F12F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D108C87-4B74-A136-F855-88FD314093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529A5E-3218-AB90-A687-633C5AC2A6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33078C-FC04-AFD3-6313-397421AE3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F0CDC2-AB24-EC37-A57C-5B64624C6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5643047-A9B8-3056-A7A0-AAD4658D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D251F3-7B3E-E1C9-B9E3-E84506C0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6A9E1E-CB9B-B136-09F2-A91FFACAE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452A0D-DC54-33D1-C2AB-EA41EA53F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539C4A-6679-B5A7-6C78-CB5A64FF5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73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6BE7CCF-D4BF-B8A5-72D7-1DB53ADE1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77994C-8690-F755-7130-674089511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536E83-C3D9-F0C7-D7CC-97DA5F0E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9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B89EA-7302-700E-3983-78216D28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8A0E2B-0E7E-A7AA-4ACF-C1F741DEE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1C0949-4452-DBE6-B5C1-BB6622C44C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C40D3B-4A41-BCB3-5E28-48866248E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0FE12D-8A3A-6821-343B-17ED6EFC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EA5345-BBCD-67AE-BC43-216CF689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36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C443F-58A7-069F-C5A2-AFF7999E4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4976835-EAE4-5D97-0061-EC4277D1DE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9071E6-3BCC-0383-3B74-58DA08EE0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DACCAC-9E3D-681F-07D6-DDEC47EA8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B2421A-8104-2C7A-A3DE-21F5A855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E9E3FC-6D32-DAE1-CAAC-14716C80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8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BB40A4C-FDAF-24E5-77A5-77C85EE5E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691F7C-162A-D075-7F65-5A453536F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82AFD2-7DAE-B242-BD34-3C089FC74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521030-9E60-49B1-80EC-A09017160FAC}" type="datetimeFigureOut">
              <a:rPr lang="en-US" smtClean="0"/>
              <a:t>5/8/2024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DED969-C92F-8122-7365-38DB1256E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963FA2-09B0-D909-6290-B1B1C6E2E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643064-9356-4122-ADC7-FADE17A87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5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DC2188B-CE49-57DF-1AB5-67ECA882E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21"/>
          <a:stretch/>
        </p:blipFill>
        <p:spPr>
          <a:xfrm>
            <a:off x="2620432" y="1872720"/>
            <a:ext cx="6383867" cy="311255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2452872-C1A3-19B8-6039-B211C24C0EAA}"/>
              </a:ext>
            </a:extLst>
          </p:cNvPr>
          <p:cNvSpPr txBox="1"/>
          <p:nvPr/>
        </p:nvSpPr>
        <p:spPr>
          <a:xfrm>
            <a:off x="4864100" y="5524500"/>
            <a:ext cx="227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254692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F994CCD-41BE-EF65-D707-BE6FAE01C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0104"/>
            <a:ext cx="10097909" cy="14480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DE2D516-9C82-FA7F-CE42-90A6B54AD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187" y="1248676"/>
            <a:ext cx="4077269" cy="6382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8E52B94-6D0A-3ABC-B04D-3B1C40B7B8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1458"/>
            <a:ext cx="9097645" cy="92405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D10D65E-7E1A-3FBA-57AB-CD8FDB501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0649"/>
            <a:ext cx="12192000" cy="208927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FBC3F9E-9A54-640E-34FD-B33793122C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858298"/>
            <a:ext cx="6818811" cy="70871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4528E3E-DB72-BA5A-A411-99CA5AAEA5CF}"/>
              </a:ext>
            </a:extLst>
          </p:cNvPr>
          <p:cNvSpPr txBox="1"/>
          <p:nvPr/>
        </p:nvSpPr>
        <p:spPr>
          <a:xfrm>
            <a:off x="8115300" y="6027990"/>
            <a:ext cx="123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332661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2AE4D96-C947-4FCD-88D6-6F7281DE7FFE}"/>
              </a:ext>
            </a:extLst>
          </p:cNvPr>
          <p:cNvSpPr txBox="1"/>
          <p:nvPr/>
        </p:nvSpPr>
        <p:spPr>
          <a:xfrm>
            <a:off x="2294965" y="5733459"/>
            <a:ext cx="8286417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dirty="0"/>
              <a:t>Figure 3: Photos Pairs 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E7AD8A0F-B47A-D8C7-EFD1-1C910260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79BD0A-B557-7F44-F1D0-BEACF7537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093" y="188047"/>
            <a:ext cx="10313531" cy="879983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67" dirty="0"/>
              <a:t>Photos matching</a:t>
            </a:r>
          </a:p>
        </p:txBody>
      </p:sp>
      <p:pic>
        <p:nvPicPr>
          <p:cNvPr id="13" name="图片 12" descr="图片包含 华美, 伞, 街道, 蓝色&#10;&#10;描述已自动生成">
            <a:extLst>
              <a:ext uri="{FF2B5EF4-FFF2-40B4-BE49-F238E27FC236}">
                <a16:creationId xmlns:a16="http://schemas.microsoft.com/office/drawing/2014/main" id="{35182A2E-E82D-441A-8D60-8B55E1A10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091" y="1716476"/>
            <a:ext cx="5022421" cy="1858893"/>
          </a:xfrm>
          <a:prstGeom prst="rect">
            <a:avLst/>
          </a:prstGeom>
        </p:spPr>
      </p:pic>
      <p:pic>
        <p:nvPicPr>
          <p:cNvPr id="15" name="图片 14" descr="电脑游戏的截图&#10;&#10;低可信度描述已自动生成">
            <a:extLst>
              <a:ext uri="{FF2B5EF4-FFF2-40B4-BE49-F238E27FC236}">
                <a16:creationId xmlns:a16="http://schemas.microsoft.com/office/drawing/2014/main" id="{73458229-2594-511E-DC39-D29F65B9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858" y="1716257"/>
            <a:ext cx="5023015" cy="1859112"/>
          </a:xfrm>
          <a:prstGeom prst="rect">
            <a:avLst/>
          </a:prstGeom>
        </p:spPr>
      </p:pic>
      <p:pic>
        <p:nvPicPr>
          <p:cNvPr id="17" name="图片 16" descr="图片包含 室内, 蓝色, 桌子, 飞机场&#10;&#10;描述已自动生成">
            <a:extLst>
              <a:ext uri="{FF2B5EF4-FFF2-40B4-BE49-F238E27FC236}">
                <a16:creationId xmlns:a16="http://schemas.microsoft.com/office/drawing/2014/main" id="{B205861D-3737-A5E3-81BA-98F3CA936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91" y="3782086"/>
            <a:ext cx="5022423" cy="1858893"/>
          </a:xfrm>
          <a:prstGeom prst="rect">
            <a:avLst/>
          </a:prstGeom>
        </p:spPr>
      </p:pic>
      <p:pic>
        <p:nvPicPr>
          <p:cNvPr id="20" name="图片 19" descr="人们在看台上的人在广场上&#10;&#10;低可信度描述已自动生成">
            <a:extLst>
              <a:ext uri="{FF2B5EF4-FFF2-40B4-BE49-F238E27FC236}">
                <a16:creationId xmlns:a16="http://schemas.microsoft.com/office/drawing/2014/main" id="{EBDDCA71-5EAA-C629-4BB5-BBCEBEDBD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6857" y="3782086"/>
            <a:ext cx="5023015" cy="185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932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4169-00D4-5117-4774-C8522AA3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093" y="188047"/>
            <a:ext cx="10313531" cy="879983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67" dirty="0"/>
              <a:t>Real-time matching</a:t>
            </a:r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9A6CADEA-C525-7338-3F62-C676E9AE1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232" y="1600202"/>
            <a:ext cx="5068393" cy="1912076"/>
          </a:xfrm>
          <a:prstGeom prst="rect">
            <a:avLst/>
          </a:prstGeom>
        </p:spPr>
      </p:pic>
      <p:pic>
        <p:nvPicPr>
          <p:cNvPr id="5" name="图片 6">
            <a:extLst>
              <a:ext uri="{FF2B5EF4-FFF2-40B4-BE49-F238E27FC236}">
                <a16:creationId xmlns:a16="http://schemas.microsoft.com/office/drawing/2014/main" id="{13DA4E84-DEBF-B56F-940E-C9B48A7C9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5230" y="4173653"/>
            <a:ext cx="5068393" cy="18859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6E1DF8-F98A-9BBF-1287-41E92F69B36E}"/>
              </a:ext>
            </a:extLst>
          </p:cNvPr>
          <p:cNvSpPr txBox="1"/>
          <p:nvPr/>
        </p:nvSpPr>
        <p:spPr>
          <a:xfrm>
            <a:off x="6813877" y="3555707"/>
            <a:ext cx="4971104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67" dirty="0"/>
              <a:t>Figure 5: Implementation of </a:t>
            </a:r>
            <a:r>
              <a:rPr lang="en-US" sz="1467" dirty="0" err="1"/>
              <a:t>SuperGlue</a:t>
            </a:r>
            <a:r>
              <a:rPr lang="en-US" sz="1467" dirty="0"/>
              <a:t>, (a) Original image,</a:t>
            </a:r>
          </a:p>
          <a:p>
            <a:pPr algn="ctr"/>
            <a:r>
              <a:rPr lang="en-US" sz="1467" dirty="0"/>
              <a:t>(b) Frontal view of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9ED73A-5316-8FB8-4904-C249FFB81604}"/>
              </a:ext>
            </a:extLst>
          </p:cNvPr>
          <p:cNvSpPr txBox="1"/>
          <p:nvPr/>
        </p:nvSpPr>
        <p:spPr>
          <a:xfrm>
            <a:off x="6813877" y="6144489"/>
            <a:ext cx="4971104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67" dirty="0"/>
              <a:t>Figure 7: Implementation of </a:t>
            </a:r>
            <a:r>
              <a:rPr lang="en-US" sz="1467" dirty="0" err="1"/>
              <a:t>SuperGlue</a:t>
            </a:r>
            <a:r>
              <a:rPr lang="en-US" sz="1467" dirty="0"/>
              <a:t>, (a) Original image,</a:t>
            </a:r>
          </a:p>
          <a:p>
            <a:pPr algn="ctr"/>
            <a:r>
              <a:rPr lang="en-US" sz="1467" dirty="0"/>
              <a:t>(b) Right corner view of image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A1F6E0-4799-718B-1BE9-8BCD1271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  <p:pic>
        <p:nvPicPr>
          <p:cNvPr id="8" name="图片 8">
            <a:extLst>
              <a:ext uri="{FF2B5EF4-FFF2-40B4-BE49-F238E27FC236}">
                <a16:creationId xmlns:a16="http://schemas.microsoft.com/office/drawing/2014/main" id="{A2B28A47-C160-4909-CCB1-584D8DF98E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2276" y="1598203"/>
            <a:ext cx="5080420" cy="19140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88DC4B4-6B98-5623-C9AA-F3B181ED3D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2274" y="4072227"/>
            <a:ext cx="5080420" cy="1914075"/>
          </a:xfrm>
          <a:prstGeom prst="rect">
            <a:avLst/>
          </a:prstGeom>
        </p:spPr>
      </p:pic>
      <p:sp>
        <p:nvSpPr>
          <p:cNvPr id="12" name="TextBox 6">
            <a:extLst>
              <a:ext uri="{FF2B5EF4-FFF2-40B4-BE49-F238E27FC236}">
                <a16:creationId xmlns:a16="http://schemas.microsoft.com/office/drawing/2014/main" id="{CAFD0C9C-B92E-987D-1293-68FDCD347230}"/>
              </a:ext>
            </a:extLst>
          </p:cNvPr>
          <p:cNvSpPr txBox="1"/>
          <p:nvPr/>
        </p:nvSpPr>
        <p:spPr>
          <a:xfrm>
            <a:off x="1362948" y="3525931"/>
            <a:ext cx="4971104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67" dirty="0"/>
              <a:t>Figure 4: Implementation of </a:t>
            </a:r>
            <a:r>
              <a:rPr lang="en-US" sz="1467" dirty="0" err="1"/>
              <a:t>SuperGlue</a:t>
            </a:r>
            <a:r>
              <a:rPr lang="en-US" sz="1467" dirty="0"/>
              <a:t>, (a) Original image,</a:t>
            </a:r>
          </a:p>
          <a:p>
            <a:pPr algn="ctr"/>
            <a:r>
              <a:rPr lang="en-US" sz="1467" dirty="0"/>
              <a:t>(b) Left corner view of image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3F1DE1A4-B840-BE7E-98F5-2DD1AAC96F88}"/>
              </a:ext>
            </a:extLst>
          </p:cNvPr>
          <p:cNvSpPr txBox="1"/>
          <p:nvPr/>
        </p:nvSpPr>
        <p:spPr>
          <a:xfrm>
            <a:off x="1362948" y="6082087"/>
            <a:ext cx="4971104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67" dirty="0"/>
              <a:t>Figure 6: Implementation of </a:t>
            </a:r>
            <a:r>
              <a:rPr lang="en-US" sz="1467" dirty="0" err="1"/>
              <a:t>SuperGlue</a:t>
            </a:r>
            <a:r>
              <a:rPr lang="en-US" sz="1467" dirty="0"/>
              <a:t>, (a) Original image,</a:t>
            </a:r>
          </a:p>
          <a:p>
            <a:pPr algn="ctr"/>
            <a:r>
              <a:rPr lang="en-US" sz="1467" dirty="0"/>
              <a:t>(b) Left side view of image</a:t>
            </a:r>
          </a:p>
        </p:txBody>
      </p:sp>
    </p:spTree>
    <p:extLst>
      <p:ext uri="{BB962C8B-B14F-4D97-AF65-F5344CB8AC3E}">
        <p14:creationId xmlns:p14="http://schemas.microsoft.com/office/powerpoint/2010/main" val="3078711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2">
            <a:extLst>
              <a:ext uri="{FF2B5EF4-FFF2-40B4-BE49-F238E27FC236}">
                <a16:creationId xmlns:a16="http://schemas.microsoft.com/office/drawing/2014/main" id="{FAB3AE57-9BD5-2AEB-3718-AEE0B6E99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494" y="2135035"/>
            <a:ext cx="8207012" cy="3098147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AE4D96-C947-4FCD-88D6-6F7281DE7FFE}"/>
              </a:ext>
            </a:extLst>
          </p:cNvPr>
          <p:cNvSpPr txBox="1"/>
          <p:nvPr/>
        </p:nvSpPr>
        <p:spPr>
          <a:xfrm>
            <a:off x="1862203" y="5295027"/>
            <a:ext cx="8911849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dirty="0"/>
              <a:t>Figure 8: Implementation of </a:t>
            </a:r>
            <a:r>
              <a:rPr lang="en-US" sz="1467" dirty="0" err="1"/>
              <a:t>SuperGlue</a:t>
            </a:r>
            <a:r>
              <a:rPr lang="en-US" sz="1467" dirty="0"/>
              <a:t>, (a) Original image, (b) Back view of image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E7AD8A0F-B47A-D8C7-EFD1-1C910260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98510B-E661-EE96-A148-CBC01B916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093" y="188047"/>
            <a:ext cx="10313531" cy="879983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67" dirty="0"/>
              <a:t>Real-time matching</a:t>
            </a:r>
          </a:p>
        </p:txBody>
      </p:sp>
    </p:spTree>
    <p:extLst>
      <p:ext uri="{BB962C8B-B14F-4D97-AF65-F5344CB8AC3E}">
        <p14:creationId xmlns:p14="http://schemas.microsoft.com/office/powerpoint/2010/main" val="273456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122</Words>
  <Application>Microsoft Office PowerPoint</Application>
  <PresentationFormat>宽屏</PresentationFormat>
  <Paragraphs>19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主题​​</vt:lpstr>
      <vt:lpstr>PowerPoint 演示文稿</vt:lpstr>
      <vt:lpstr>PowerPoint 演示文稿</vt:lpstr>
      <vt:lpstr>Photos matching</vt:lpstr>
      <vt:lpstr>Real-time matching</vt:lpstr>
      <vt:lpstr>Real-time matching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Rencheng Wu</dc:creator>
  <cp:lastModifiedBy>Rencheng Wu</cp:lastModifiedBy>
  <cp:revision>4</cp:revision>
  <dcterms:created xsi:type="dcterms:W3CDTF">2024-05-07T22:47:09Z</dcterms:created>
  <dcterms:modified xsi:type="dcterms:W3CDTF">2024-05-08T19:07:07Z</dcterms:modified>
</cp:coreProperties>
</file>

<file path=docProps/thumbnail.jpeg>
</file>